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4"/>
  </p:sldMasterIdLst>
  <p:notesMasterIdLst>
    <p:notesMasterId r:id="rId15"/>
  </p:notesMasterIdLst>
  <p:handoutMasterIdLst>
    <p:handoutMasterId r:id="rId16"/>
  </p:handoutMasterIdLst>
  <p:sldIdLst>
    <p:sldId id="285" r:id="rId5"/>
    <p:sldId id="286" r:id="rId6"/>
    <p:sldId id="295" r:id="rId7"/>
    <p:sldId id="287" r:id="rId8"/>
    <p:sldId id="288" r:id="rId9"/>
    <p:sldId id="289" r:id="rId10"/>
    <p:sldId id="290" r:id="rId11"/>
    <p:sldId id="291" r:id="rId12"/>
    <p:sldId id="293" r:id="rId13"/>
    <p:sldId id="292" r:id="rId14"/>
  </p:sldIdLst>
  <p:sldSz cx="12192000" cy="6858000"/>
  <p:notesSz cx="6858000" cy="9144000"/>
  <p:defaultTextStyle>
    <a:defPPr rtl="0">
      <a:defRPr lang="nl-nl"/>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1D7C93-517D-43AA-858F-F88EF32D2732}" v="48" dt="2023-05-16T07:08:44.22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394" autoAdjust="0"/>
    <p:restoredTop sz="94660"/>
  </p:normalViewPr>
  <p:slideViewPr>
    <p:cSldViewPr snapToGrid="0">
      <p:cViewPr varScale="1">
        <p:scale>
          <a:sx n="86" d="100"/>
          <a:sy n="86" d="100"/>
        </p:scale>
        <p:origin x="542" y="58"/>
      </p:cViewPr>
      <p:guideLst/>
    </p:cSldViewPr>
  </p:slideViewPr>
  <p:notesTextViewPr>
    <p:cViewPr>
      <p:scale>
        <a:sx n="1" d="1"/>
        <a:sy n="1" d="1"/>
      </p:scale>
      <p:origin x="0" y="0"/>
    </p:cViewPr>
  </p:notesTextViewPr>
  <p:notesViewPr>
    <p:cSldViewPr snapToGrid="0">
      <p:cViewPr varScale="1">
        <p:scale>
          <a:sx n="88" d="100"/>
          <a:sy n="88" d="100"/>
        </p:scale>
        <p:origin x="3822"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na hilversum" userId="5bc927321dd52d07" providerId="LiveId" clId="{F81D7C93-517D-43AA-858F-F88EF32D2732}"/>
    <pc:docChg chg="undo custSel addSld delSld modSld sldOrd">
      <pc:chgData name="luna hilversum" userId="5bc927321dd52d07" providerId="LiveId" clId="{F81D7C93-517D-43AA-858F-F88EF32D2732}" dt="2023-05-16T07:08:09.345" v="219" actId="47"/>
      <pc:docMkLst>
        <pc:docMk/>
      </pc:docMkLst>
      <pc:sldChg chg="modSp mod">
        <pc:chgData name="luna hilversum" userId="5bc927321dd52d07" providerId="LiveId" clId="{F81D7C93-517D-43AA-858F-F88EF32D2732}" dt="2023-05-16T07:07:15.262" v="213" actId="27636"/>
        <pc:sldMkLst>
          <pc:docMk/>
          <pc:sldMk cId="1912145879" sldId="286"/>
        </pc:sldMkLst>
        <pc:spChg chg="mod">
          <ac:chgData name="luna hilversum" userId="5bc927321dd52d07" providerId="LiveId" clId="{F81D7C93-517D-43AA-858F-F88EF32D2732}" dt="2023-05-16T07:07:15.262" v="213" actId="27636"/>
          <ac:spMkLst>
            <pc:docMk/>
            <pc:sldMk cId="1912145879" sldId="286"/>
            <ac:spMk id="3" creationId="{355AC0B0-4853-FEB0-EEED-1DE5A39A108A}"/>
          </ac:spMkLst>
        </pc:spChg>
      </pc:sldChg>
      <pc:sldChg chg="modSp mod">
        <pc:chgData name="luna hilversum" userId="5bc927321dd52d07" providerId="LiveId" clId="{F81D7C93-517D-43AA-858F-F88EF32D2732}" dt="2023-05-12T08:49:29.869" v="6" actId="20577"/>
        <pc:sldMkLst>
          <pc:docMk/>
          <pc:sldMk cId="697109634" sldId="287"/>
        </pc:sldMkLst>
        <pc:spChg chg="mod">
          <ac:chgData name="luna hilversum" userId="5bc927321dd52d07" providerId="LiveId" clId="{F81D7C93-517D-43AA-858F-F88EF32D2732}" dt="2023-05-12T08:49:29.869" v="6" actId="20577"/>
          <ac:spMkLst>
            <pc:docMk/>
            <pc:sldMk cId="697109634" sldId="287"/>
            <ac:spMk id="3079" creationId="{06E87209-8F22-ECF7-A6E3-588DC4B9EBC1}"/>
          </ac:spMkLst>
        </pc:spChg>
      </pc:sldChg>
      <pc:sldChg chg="addSp modSp mod">
        <pc:chgData name="luna hilversum" userId="5bc927321dd52d07" providerId="LiveId" clId="{F81D7C93-517D-43AA-858F-F88EF32D2732}" dt="2023-05-16T07:01:16.315" v="129" actId="20577"/>
        <pc:sldMkLst>
          <pc:docMk/>
          <pc:sldMk cId="464258295" sldId="288"/>
        </pc:sldMkLst>
        <pc:spChg chg="mod">
          <ac:chgData name="luna hilversum" userId="5bc927321dd52d07" providerId="LiveId" clId="{F81D7C93-517D-43AA-858F-F88EF32D2732}" dt="2023-05-12T13:27:41.192" v="86" actId="20577"/>
          <ac:spMkLst>
            <pc:docMk/>
            <pc:sldMk cId="464258295" sldId="288"/>
            <ac:spMk id="2" creationId="{C0301169-8EC7-3C2B-8A13-A2C039944A31}"/>
          </ac:spMkLst>
        </pc:spChg>
        <pc:spChg chg="mod">
          <ac:chgData name="luna hilversum" userId="5bc927321dd52d07" providerId="LiveId" clId="{F81D7C93-517D-43AA-858F-F88EF32D2732}" dt="2023-05-16T07:01:16.315" v="129" actId="20577"/>
          <ac:spMkLst>
            <pc:docMk/>
            <pc:sldMk cId="464258295" sldId="288"/>
            <ac:spMk id="3" creationId="{688C03CA-109A-17AB-BB16-F757BFABFDA0}"/>
          </ac:spMkLst>
        </pc:spChg>
        <pc:picChg chg="add mod">
          <ac:chgData name="luna hilversum" userId="5bc927321dd52d07" providerId="LiveId" clId="{F81D7C93-517D-43AA-858F-F88EF32D2732}" dt="2023-05-12T13:27:15.359" v="71" actId="1076"/>
          <ac:picMkLst>
            <pc:docMk/>
            <pc:sldMk cId="464258295" sldId="288"/>
            <ac:picMk id="1026" creationId="{8A278C4E-18CD-7C12-7615-8AD47844AE6D}"/>
          </ac:picMkLst>
        </pc:picChg>
      </pc:sldChg>
      <pc:sldChg chg="ord">
        <pc:chgData name="luna hilversum" userId="5bc927321dd52d07" providerId="LiveId" clId="{F81D7C93-517D-43AA-858F-F88EF32D2732}" dt="2023-05-12T13:05:00.503" v="68"/>
        <pc:sldMkLst>
          <pc:docMk/>
          <pc:sldMk cId="4177033815" sldId="291"/>
        </pc:sldMkLst>
      </pc:sldChg>
      <pc:sldChg chg="addSp delSp modSp new mod">
        <pc:chgData name="luna hilversum" userId="5bc927321dd52d07" providerId="LiveId" clId="{F81D7C93-517D-43AA-858F-F88EF32D2732}" dt="2023-05-12T13:02:21.632" v="57" actId="478"/>
        <pc:sldMkLst>
          <pc:docMk/>
          <pc:sldMk cId="2216895227" sldId="293"/>
        </pc:sldMkLst>
        <pc:spChg chg="mod">
          <ac:chgData name="luna hilversum" userId="5bc927321dd52d07" providerId="LiveId" clId="{F81D7C93-517D-43AA-858F-F88EF32D2732}" dt="2023-05-12T13:00:19.790" v="15" actId="20577"/>
          <ac:spMkLst>
            <pc:docMk/>
            <pc:sldMk cId="2216895227" sldId="293"/>
            <ac:spMk id="2" creationId="{323C9073-4090-737D-B7FC-5C2AE5FAA9D4}"/>
          </ac:spMkLst>
        </pc:spChg>
        <pc:picChg chg="add mod">
          <ac:chgData name="luna hilversum" userId="5bc927321dd52d07" providerId="LiveId" clId="{F81D7C93-517D-43AA-858F-F88EF32D2732}" dt="2023-05-12T13:00:52.845" v="22" actId="14100"/>
          <ac:picMkLst>
            <pc:docMk/>
            <pc:sldMk cId="2216895227" sldId="293"/>
            <ac:picMk id="1026" creationId="{F73240F4-6A18-C7E5-3BA3-4C49F9EE1DF3}"/>
          </ac:picMkLst>
        </pc:picChg>
        <pc:picChg chg="add del mod">
          <ac:chgData name="luna hilversum" userId="5bc927321dd52d07" providerId="LiveId" clId="{F81D7C93-517D-43AA-858F-F88EF32D2732}" dt="2023-05-12T13:00:53.311" v="23"/>
          <ac:picMkLst>
            <pc:docMk/>
            <pc:sldMk cId="2216895227" sldId="293"/>
            <ac:picMk id="1028" creationId="{7DE29582-6796-1FC5-F1F8-B7D672542754}"/>
          </ac:picMkLst>
        </pc:picChg>
        <pc:picChg chg="add mod">
          <ac:chgData name="luna hilversum" userId="5bc927321dd52d07" providerId="LiveId" clId="{F81D7C93-517D-43AA-858F-F88EF32D2732}" dt="2023-05-12T13:01:07.601" v="29" actId="14100"/>
          <ac:picMkLst>
            <pc:docMk/>
            <pc:sldMk cId="2216895227" sldId="293"/>
            <ac:picMk id="1030" creationId="{E40F29D6-9B9E-C79A-9ACB-706843F05394}"/>
          </ac:picMkLst>
        </pc:picChg>
        <pc:picChg chg="add del mod">
          <ac:chgData name="luna hilversum" userId="5bc927321dd52d07" providerId="LiveId" clId="{F81D7C93-517D-43AA-858F-F88EF32D2732}" dt="2023-05-12T13:01:08.053" v="30"/>
          <ac:picMkLst>
            <pc:docMk/>
            <pc:sldMk cId="2216895227" sldId="293"/>
            <ac:picMk id="1032" creationId="{A5356350-CFD7-D2D8-7E10-6BD660EF7560}"/>
          </ac:picMkLst>
        </pc:picChg>
        <pc:picChg chg="add mod">
          <ac:chgData name="luna hilversum" userId="5bc927321dd52d07" providerId="LiveId" clId="{F81D7C93-517D-43AA-858F-F88EF32D2732}" dt="2023-05-12T13:01:14.348" v="33" actId="1076"/>
          <ac:picMkLst>
            <pc:docMk/>
            <pc:sldMk cId="2216895227" sldId="293"/>
            <ac:picMk id="1034" creationId="{14C43FDA-7DC7-BF29-8D76-8F6EE386A44D}"/>
          </ac:picMkLst>
        </pc:picChg>
        <pc:picChg chg="add mod">
          <ac:chgData name="luna hilversum" userId="5bc927321dd52d07" providerId="LiveId" clId="{F81D7C93-517D-43AA-858F-F88EF32D2732}" dt="2023-05-12T13:01:48.669" v="46" actId="1076"/>
          <ac:picMkLst>
            <pc:docMk/>
            <pc:sldMk cId="2216895227" sldId="293"/>
            <ac:picMk id="1036" creationId="{BC9CD858-3634-66B9-D02C-1F8F05A563F0}"/>
          </ac:picMkLst>
        </pc:picChg>
        <pc:picChg chg="add del mod">
          <ac:chgData name="luna hilversum" userId="5bc927321dd52d07" providerId="LiveId" clId="{F81D7C93-517D-43AA-858F-F88EF32D2732}" dt="2023-05-12T13:01:36.829" v="40"/>
          <ac:picMkLst>
            <pc:docMk/>
            <pc:sldMk cId="2216895227" sldId="293"/>
            <ac:picMk id="1038" creationId="{75545A94-D1C8-133C-7DF9-B284778C6E7A}"/>
          </ac:picMkLst>
        </pc:picChg>
        <pc:picChg chg="add del">
          <ac:chgData name="luna hilversum" userId="5bc927321dd52d07" providerId="LiveId" clId="{F81D7C93-517D-43AA-858F-F88EF32D2732}" dt="2023-05-12T13:01:39.261" v="42"/>
          <ac:picMkLst>
            <pc:docMk/>
            <pc:sldMk cId="2216895227" sldId="293"/>
            <ac:picMk id="1040" creationId="{229C00AB-0E68-AB65-8F1C-1B4127BA560E}"/>
          </ac:picMkLst>
        </pc:picChg>
        <pc:picChg chg="add mod">
          <ac:chgData name="luna hilversum" userId="5bc927321dd52d07" providerId="LiveId" clId="{F81D7C93-517D-43AA-858F-F88EF32D2732}" dt="2023-05-12T13:02:19.562" v="56" actId="1076"/>
          <ac:picMkLst>
            <pc:docMk/>
            <pc:sldMk cId="2216895227" sldId="293"/>
            <ac:picMk id="1042" creationId="{075175E1-DF30-8272-F464-28C0A441AB03}"/>
          </ac:picMkLst>
        </pc:picChg>
        <pc:picChg chg="add del mod">
          <ac:chgData name="luna hilversum" userId="5bc927321dd52d07" providerId="LiveId" clId="{F81D7C93-517D-43AA-858F-F88EF32D2732}" dt="2023-05-12T13:02:21.632" v="57" actId="478"/>
          <ac:picMkLst>
            <pc:docMk/>
            <pc:sldMk cId="2216895227" sldId="293"/>
            <ac:picMk id="1044" creationId="{87DE81E1-8273-2BCC-9602-695ACA395D23}"/>
          </ac:picMkLst>
        </pc:picChg>
      </pc:sldChg>
      <pc:sldChg chg="modSp new del mod ord">
        <pc:chgData name="luna hilversum" userId="5bc927321dd52d07" providerId="LiveId" clId="{F81D7C93-517D-43AA-858F-F88EF32D2732}" dt="2023-05-16T07:08:09.345" v="219" actId="47"/>
        <pc:sldMkLst>
          <pc:docMk/>
          <pc:sldMk cId="1524936819" sldId="294"/>
        </pc:sldMkLst>
        <pc:spChg chg="mod">
          <ac:chgData name="luna hilversum" userId="5bc927321dd52d07" providerId="LiveId" clId="{F81D7C93-517D-43AA-858F-F88EF32D2732}" dt="2023-05-16T07:07:57.949" v="216" actId="1076"/>
          <ac:spMkLst>
            <pc:docMk/>
            <pc:sldMk cId="1524936819" sldId="294"/>
            <ac:spMk id="2" creationId="{21845429-55D4-87B1-AA60-83D8536BACCB}"/>
          </ac:spMkLst>
        </pc:spChg>
        <pc:spChg chg="mod">
          <ac:chgData name="luna hilversum" userId="5bc927321dd52d07" providerId="LiveId" clId="{F81D7C93-517D-43AA-858F-F88EF32D2732}" dt="2023-05-16T07:03:43.669" v="187" actId="20577"/>
          <ac:spMkLst>
            <pc:docMk/>
            <pc:sldMk cId="1524936819" sldId="294"/>
            <ac:spMk id="3" creationId="{F0C9643F-F110-E2D6-0FEC-3324EDA3CFA8}"/>
          </ac:spMkLst>
        </pc:spChg>
      </pc:sldChg>
      <pc:sldChg chg="modSp new mod">
        <pc:chgData name="luna hilversum" userId="5bc927321dd52d07" providerId="LiveId" clId="{F81D7C93-517D-43AA-858F-F88EF32D2732}" dt="2023-05-16T07:08:06.551" v="218"/>
        <pc:sldMkLst>
          <pc:docMk/>
          <pc:sldMk cId="382634785" sldId="295"/>
        </pc:sldMkLst>
        <pc:spChg chg="mod">
          <ac:chgData name="luna hilversum" userId="5bc927321dd52d07" providerId="LiveId" clId="{F81D7C93-517D-43AA-858F-F88EF32D2732}" dt="2023-05-16T07:08:01.626" v="217"/>
          <ac:spMkLst>
            <pc:docMk/>
            <pc:sldMk cId="382634785" sldId="295"/>
            <ac:spMk id="2" creationId="{E2304C41-FD6B-9CFE-205B-CA51C0BCAAB2}"/>
          </ac:spMkLst>
        </pc:spChg>
        <pc:spChg chg="mod">
          <ac:chgData name="luna hilversum" userId="5bc927321dd52d07" providerId="LiveId" clId="{F81D7C93-517D-43AA-858F-F88EF32D2732}" dt="2023-05-16T07:08:06.551" v="218"/>
          <ac:spMkLst>
            <pc:docMk/>
            <pc:sldMk cId="382634785" sldId="295"/>
            <ac:spMk id="3" creationId="{098FDA06-8BC9-C66E-A8F1-763A97ABAA1C}"/>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dirty="0"/>
          </a:p>
        </p:txBody>
      </p:sp>
      <p:sp>
        <p:nvSpPr>
          <p:cNvPr id="3" name="Tijdelijke aanduiding voor datum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28947545-9586-4D17-9A80-CF00E0FCB813}" type="datetime1">
              <a:rPr lang="nl-NL" smtClean="0"/>
              <a:t>16-5-2023</a:t>
            </a:fld>
            <a:endParaRPr lang="nl-NL" dirty="0"/>
          </a:p>
        </p:txBody>
      </p:sp>
      <p:sp>
        <p:nvSpPr>
          <p:cNvPr id="4" name="Tijdelijke aanduiding voor voettekst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dirty="0"/>
          </a:p>
        </p:txBody>
      </p:sp>
      <p:sp>
        <p:nvSpPr>
          <p:cNvPr id="5" name="Tijdelijke aanduiding voor dianumm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8FBD93F-F02D-450A-B770-AD465E68CA96}" type="slidenum">
              <a:rPr lang="nl-NL" smtClean="0"/>
              <a:t>‹nr.›</a:t>
            </a:fld>
            <a:endParaRPr lang="nl-NL" dirty="0"/>
          </a:p>
        </p:txBody>
      </p:sp>
    </p:spTree>
    <p:extLst>
      <p:ext uri="{BB962C8B-B14F-4D97-AF65-F5344CB8AC3E}">
        <p14:creationId xmlns:p14="http://schemas.microsoft.com/office/powerpoint/2010/main" val="1906992377"/>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jdelijke aanduiding voor koptekst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nl-NL" noProof="0" dirty="0"/>
          </a:p>
        </p:txBody>
      </p:sp>
      <p:sp>
        <p:nvSpPr>
          <p:cNvPr id="3" name="Tijdelijke aanduiding voor datum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33AF29-B011-4FE6-9521-242D966E308E}" type="datetime1">
              <a:rPr lang="nl-NL" smtClean="0"/>
              <a:pPr/>
              <a:t>16-5-2023</a:t>
            </a:fld>
            <a:endParaRPr lang="nl-NL" dirty="0"/>
          </a:p>
        </p:txBody>
      </p:sp>
      <p:sp>
        <p:nvSpPr>
          <p:cNvPr id="4" name="Tijdelijke aanduiding voor dia-afbeelding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nl-NL" noProof="0" dirty="0"/>
          </a:p>
        </p:txBody>
      </p:sp>
      <p:sp>
        <p:nvSpPr>
          <p:cNvPr id="5" name="Tijdelijke aanduiding voor notiti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6" name="Tijdelijke aanduiding voor voettekst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nl-NL" noProof="0" dirty="0"/>
          </a:p>
        </p:txBody>
      </p:sp>
      <p:sp>
        <p:nvSpPr>
          <p:cNvPr id="7" name="Tijdelijke aanduiding voor dianumm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EB040C8-62D2-4EA7-B200-D3B8C06AAFD8}" type="slidenum">
              <a:rPr lang="nl-NL" noProof="0" smtClean="0"/>
              <a:t>‹nr.›</a:t>
            </a:fld>
            <a:endParaRPr lang="nl-NL" noProof="0" dirty="0"/>
          </a:p>
        </p:txBody>
      </p:sp>
    </p:spTree>
    <p:extLst>
      <p:ext uri="{BB962C8B-B14F-4D97-AF65-F5344CB8AC3E}">
        <p14:creationId xmlns:p14="http://schemas.microsoft.com/office/powerpoint/2010/main" val="24830676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jdelijke aanduiding voor dia-afbeelding 1"/>
          <p:cNvSpPr>
            <a:spLocks noGrp="1" noRot="1" noChangeAspect="1"/>
          </p:cNvSpPr>
          <p:nvPr>
            <p:ph type="sldImg"/>
          </p:nvPr>
        </p:nvSpPr>
        <p:spPr/>
      </p:sp>
      <p:sp>
        <p:nvSpPr>
          <p:cNvPr id="3" name="Tijdelijke aanduiding voor notities 2"/>
          <p:cNvSpPr>
            <a:spLocks noGrp="1"/>
          </p:cNvSpPr>
          <p:nvPr>
            <p:ph type="body" idx="1"/>
          </p:nvPr>
        </p:nvSpPr>
        <p:spPr/>
        <p:txBody>
          <a:bodyPr rtlCol="0"/>
          <a:lstStyle/>
          <a:p>
            <a:pPr rtl="0"/>
            <a:endParaRPr lang="nl-NL" dirty="0"/>
          </a:p>
        </p:txBody>
      </p:sp>
      <p:sp>
        <p:nvSpPr>
          <p:cNvPr id="4" name="Tijdelijke aanduiding voor dianummer 3"/>
          <p:cNvSpPr>
            <a:spLocks noGrp="1"/>
          </p:cNvSpPr>
          <p:nvPr>
            <p:ph type="sldNum" sz="quarter" idx="10"/>
          </p:nvPr>
        </p:nvSpPr>
        <p:spPr/>
        <p:txBody>
          <a:bodyPr rtlCol="0"/>
          <a:lstStyle/>
          <a:p>
            <a:pPr rtl="0"/>
            <a:fld id="{7EB040C8-62D2-4EA7-B200-D3B8C06AAFD8}" type="slidenum">
              <a:rPr lang="nl-NL" smtClean="0"/>
              <a:t>1</a:t>
            </a:fld>
            <a:endParaRPr lang="nl-NL" dirty="0"/>
          </a:p>
        </p:txBody>
      </p:sp>
    </p:spTree>
    <p:extLst>
      <p:ext uri="{BB962C8B-B14F-4D97-AF65-F5344CB8AC3E}">
        <p14:creationId xmlns:p14="http://schemas.microsoft.com/office/powerpoint/2010/main" val="37698831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dia">
    <p:bg>
      <p:bgPr>
        <a:solidFill>
          <a:schemeClr val="accent2"/>
        </a:solid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lgn="ctr">
              <a:defRPr sz="3800">
                <a:solidFill>
                  <a:srgbClr val="262626"/>
                </a:solidFill>
              </a:defRPr>
            </a:lvl1pPr>
          </a:lstStyle>
          <a:p>
            <a:pPr rtl="0"/>
            <a:r>
              <a:rPr lang="nl-NL" noProof="0"/>
              <a:t>Klik om stijl te bewerken</a:t>
            </a:r>
            <a:endParaRPr lang="nl-NL" noProof="0" dirty="0"/>
          </a:p>
        </p:txBody>
      </p:sp>
      <p:sp>
        <p:nvSpPr>
          <p:cNvPr id="3" name="Subtitel 2"/>
          <p:cNvSpPr>
            <a:spLocks noGrp="1"/>
          </p:cNvSpPr>
          <p:nvPr>
            <p:ph type="subTitle" idx="1"/>
          </p:nvPr>
        </p:nvSpPr>
        <p:spPr>
          <a:xfrm>
            <a:off x="2695194" y="4352544"/>
            <a:ext cx="6801612" cy="1239894"/>
          </a:xfrm>
          <a:noFill/>
        </p:spPr>
        <p:txBody>
          <a:bodyPr rtlCol="0">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nl-NL" noProof="0"/>
              <a:t>Klikken om de ondertitelstijl van het model te bewerken</a:t>
            </a:r>
            <a:endParaRPr lang="nl-NL" noProof="0" dirty="0"/>
          </a:p>
        </p:txBody>
      </p:sp>
      <p:sp>
        <p:nvSpPr>
          <p:cNvPr id="7" name="Tijdelijke aanduiding voor datum 6"/>
          <p:cNvSpPr>
            <a:spLocks noGrp="1"/>
          </p:cNvSpPr>
          <p:nvPr>
            <p:ph type="dt" sz="half" idx="10"/>
          </p:nvPr>
        </p:nvSpPr>
        <p:spPr/>
        <p:txBody>
          <a:bodyPr rtlCol="0"/>
          <a:lstStyle/>
          <a:p>
            <a:pPr rtl="0"/>
            <a:fld id="{BF3EF67F-02F6-45E7-97B1-56C69E25D600}"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en verticale tekst">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FAA7E580-2D98-4D61-ACB3-FDEC7EBE3575}"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e titel en tekst">
    <p:spTree>
      <p:nvGrpSpPr>
        <p:cNvPr id="1" name=""/>
        <p:cNvGrpSpPr/>
        <p:nvPr/>
      </p:nvGrpSpPr>
      <p:grpSpPr>
        <a:xfrm>
          <a:off x="0" y="0"/>
          <a:ext cx="0" cy="0"/>
          <a:chOff x="0" y="0"/>
          <a:chExt cx="0" cy="0"/>
        </a:xfrm>
      </p:grpSpPr>
      <p:sp>
        <p:nvSpPr>
          <p:cNvPr id="2" name="Verticale titel 1"/>
          <p:cNvSpPr>
            <a:spLocks noGrp="1"/>
          </p:cNvSpPr>
          <p:nvPr>
            <p:ph type="title" orient="vert"/>
          </p:nvPr>
        </p:nvSpPr>
        <p:spPr>
          <a:xfrm>
            <a:off x="8653112" y="937260"/>
            <a:ext cx="1298608" cy="4983480"/>
          </a:xfrm>
        </p:spPr>
        <p:txBody>
          <a:bodyPr vert="eaVert" rtlCol="0"/>
          <a:lstStyle/>
          <a:p>
            <a:pPr rtl="0"/>
            <a:r>
              <a:rPr lang="nl-NL" noProof="0"/>
              <a:t>Klik om stijl te bewerken</a:t>
            </a:r>
            <a:endParaRPr lang="nl-NL" noProof="0" dirty="0"/>
          </a:p>
        </p:txBody>
      </p:sp>
      <p:sp>
        <p:nvSpPr>
          <p:cNvPr id="3" name="Tijdelijke aanduiding voor verticale tekst 2"/>
          <p:cNvSpPr>
            <a:spLocks noGrp="1"/>
          </p:cNvSpPr>
          <p:nvPr>
            <p:ph type="body" orient="vert" idx="1"/>
          </p:nvPr>
        </p:nvSpPr>
        <p:spPr>
          <a:xfrm>
            <a:off x="2231136" y="937260"/>
            <a:ext cx="6198489" cy="4983480"/>
          </a:xfrm>
        </p:spPr>
        <p:txBody>
          <a:bodyPr vert="eaVert"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datum 3"/>
          <p:cNvSpPr>
            <a:spLocks noGrp="1"/>
          </p:cNvSpPr>
          <p:nvPr>
            <p:ph type="dt" sz="half" idx="10"/>
          </p:nvPr>
        </p:nvSpPr>
        <p:spPr/>
        <p:txBody>
          <a:bodyPr rtlCol="0"/>
          <a:lstStyle/>
          <a:p>
            <a:pPr rtl="0"/>
            <a:fld id="{6D0B5A65-E4CB-42F2-AFD4-4E2EBC5E7222}" type="datetime1">
              <a:rPr lang="nl-NL" noProof="0" smtClean="0"/>
              <a:t>16-5-2023</a:t>
            </a:fld>
            <a:endParaRPr lang="nl-NL" noProof="0" dirty="0"/>
          </a:p>
        </p:txBody>
      </p:sp>
      <p:sp>
        <p:nvSpPr>
          <p:cNvPr id="5" name="Tijdelijke aanduiding voor voettekst 4"/>
          <p:cNvSpPr>
            <a:spLocks noGrp="1"/>
          </p:cNvSpPr>
          <p:nvPr>
            <p:ph type="ftr" sz="quarter" idx="11"/>
          </p:nvPr>
        </p:nvSpPr>
        <p:spPr/>
        <p:txBody>
          <a:bodyPr rtlCol="0"/>
          <a:lstStyle/>
          <a:p>
            <a:pPr rtl="0"/>
            <a:endParaRPr lang="nl-NL" noProof="0" dirty="0"/>
          </a:p>
        </p:txBody>
      </p:sp>
      <p:sp>
        <p:nvSpPr>
          <p:cNvPr id="6" name="Tijdelijke aanduiding voor dianummer 5"/>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en inhoud">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idx="1"/>
          </p:nvPr>
        </p:nvSpPr>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7" name="Tijdelijke aanduiding voor datum 6"/>
          <p:cNvSpPr>
            <a:spLocks noGrp="1"/>
          </p:cNvSpPr>
          <p:nvPr>
            <p:ph type="dt" sz="half" idx="10"/>
          </p:nvPr>
        </p:nvSpPr>
        <p:spPr/>
        <p:txBody>
          <a:bodyPr rtlCol="0"/>
          <a:lstStyle/>
          <a:p>
            <a:pPr rtl="0"/>
            <a:fld id="{94C4AEA9-2D3D-4F8E-889F-D4AE6D44DB3A}"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ekop">
    <p:bg>
      <p:bgPr>
        <a:solidFill>
          <a:schemeClr val="accent1"/>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rtlCol="0" anchor="ctr" anchorCtr="1">
            <a:normAutofit/>
          </a:bodyPr>
          <a:lstStyle>
            <a:lvl1pPr>
              <a:defRPr sz="3800">
                <a:solidFill>
                  <a:srgbClr val="262626"/>
                </a:solidFill>
              </a:defRPr>
            </a:lvl1pPr>
          </a:lstStyle>
          <a:p>
            <a:pPr rtl="0"/>
            <a:r>
              <a:rPr lang="nl-NL" noProof="0"/>
              <a:t>Klik om stijl te bewerken</a:t>
            </a:r>
            <a:endParaRPr lang="nl-NL" noProof="0" dirty="0"/>
          </a:p>
        </p:txBody>
      </p:sp>
      <p:sp>
        <p:nvSpPr>
          <p:cNvPr id="3" name="Tijdelijke aanduiding voor tekst 2"/>
          <p:cNvSpPr>
            <a:spLocks noGrp="1"/>
          </p:cNvSpPr>
          <p:nvPr>
            <p:ph type="body" idx="1"/>
          </p:nvPr>
        </p:nvSpPr>
        <p:spPr>
          <a:xfrm>
            <a:off x="2695194" y="4352465"/>
            <a:ext cx="6801612" cy="1265082"/>
          </a:xfrm>
        </p:spPr>
        <p:txBody>
          <a:bodyPr rtlCol="0"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CFAF8FFB-9A85-49A4-BB6C-508A4251873D}"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pPr rtl="0"/>
              <a:t>‹nr.›</a:t>
            </a:fld>
            <a:endParaRPr lang="nl-NL" noProof="0" dirty="0"/>
          </a:p>
        </p:txBody>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Inhoud van twee">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inhoud 2"/>
          <p:cNvSpPr>
            <a:spLocks noGrp="1"/>
          </p:cNvSpPr>
          <p:nvPr>
            <p:ph sz="half" idx="1"/>
          </p:nvPr>
        </p:nvSpPr>
        <p:spPr>
          <a:xfrm>
            <a:off x="1581912" y="2638044"/>
            <a:ext cx="4271771"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inhoud 3"/>
          <p:cNvSpPr>
            <a:spLocks noGrp="1"/>
          </p:cNvSpPr>
          <p:nvPr>
            <p:ph sz="half" idx="2"/>
          </p:nvPr>
        </p:nvSpPr>
        <p:spPr>
          <a:xfrm>
            <a:off x="6338315" y="2638044"/>
            <a:ext cx="4270247" cy="3101982"/>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8" name="Tijdelijke aanduiding voor datum 7"/>
          <p:cNvSpPr>
            <a:spLocks noGrp="1"/>
          </p:cNvSpPr>
          <p:nvPr>
            <p:ph type="dt" sz="half" idx="10"/>
          </p:nvPr>
        </p:nvSpPr>
        <p:spPr/>
        <p:txBody>
          <a:bodyPr rtlCol="0"/>
          <a:lstStyle/>
          <a:p>
            <a:pPr rtl="0"/>
            <a:fld id="{8E8203E0-C162-4E2C-A70D-757554C2443F}" type="datetime1">
              <a:rPr lang="nl-NL" noProof="0" smtClean="0"/>
              <a:t>16-5-2023</a:t>
            </a:fld>
            <a:endParaRPr lang="nl-NL" noProof="0" dirty="0"/>
          </a:p>
        </p:txBody>
      </p:sp>
      <p:sp>
        <p:nvSpPr>
          <p:cNvPr id="9" name="Tijdelijke aanduiding voor voettekst 8"/>
          <p:cNvSpPr>
            <a:spLocks noGrp="1"/>
          </p:cNvSpPr>
          <p:nvPr>
            <p:ph type="ftr" sz="quarter" idx="11"/>
          </p:nvPr>
        </p:nvSpPr>
        <p:spPr/>
        <p:txBody>
          <a:bodyPr rtlCol="0"/>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elijking">
    <p:spTree>
      <p:nvGrpSpPr>
        <p:cNvPr id="1" name=""/>
        <p:cNvGrpSpPr/>
        <p:nvPr/>
      </p:nvGrpSpPr>
      <p:grpSpPr>
        <a:xfrm>
          <a:off x="0" y="0"/>
          <a:ext cx="0" cy="0"/>
          <a:chOff x="0" y="0"/>
          <a:chExt cx="0" cy="0"/>
        </a:xfrm>
      </p:grpSpPr>
      <p:sp>
        <p:nvSpPr>
          <p:cNvPr id="3" name="Tijdelijke aanduiding voor tekst 2"/>
          <p:cNvSpPr>
            <a:spLocks noGrp="1"/>
          </p:cNvSpPr>
          <p:nvPr>
            <p:ph type="body" idx="1"/>
          </p:nvPr>
        </p:nvSpPr>
        <p:spPr>
          <a:xfrm>
            <a:off x="158343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4" name="Tijdelijke aanduiding voor inhoud 3"/>
          <p:cNvSpPr>
            <a:spLocks noGrp="1"/>
          </p:cNvSpPr>
          <p:nvPr>
            <p:ph sz="half" idx="2"/>
          </p:nvPr>
        </p:nvSpPr>
        <p:spPr>
          <a:xfrm>
            <a:off x="1583436" y="3143250"/>
            <a:ext cx="4270248" cy="2596776"/>
          </a:xfrm>
        </p:spPr>
        <p:txBody>
          <a:bodyPr rtlCol="0"/>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6" name="Tijdelijke aanduiding voor inhoud 5"/>
          <p:cNvSpPr>
            <a:spLocks noGrp="1"/>
          </p:cNvSpPr>
          <p:nvPr>
            <p:ph sz="quarter" idx="4"/>
          </p:nvPr>
        </p:nvSpPr>
        <p:spPr>
          <a:xfrm>
            <a:off x="6338316" y="3143250"/>
            <a:ext cx="4253484" cy="2596776"/>
          </a:xfrm>
        </p:spPr>
        <p:txBody>
          <a:bodyPr rtlCol="0"/>
          <a:lstStyle>
            <a:lvl5pPr>
              <a:defRPr/>
            </a:lvl5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11" name="Tijdelijke aanduiding voor tekst 4"/>
          <p:cNvSpPr>
            <a:spLocks noGrp="1"/>
          </p:cNvSpPr>
          <p:nvPr>
            <p:ph type="body" sz="quarter" idx="13"/>
          </p:nvPr>
        </p:nvSpPr>
        <p:spPr>
          <a:xfrm>
            <a:off x="6338316" y="2313433"/>
            <a:ext cx="4270248" cy="704087"/>
          </a:xfrm>
        </p:spPr>
        <p:txBody>
          <a:bodyPr rtlCol="0"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nl-NL" noProof="0"/>
              <a:t>Klikken om de tekststijl van het model te bewerken</a:t>
            </a:r>
          </a:p>
        </p:txBody>
      </p:sp>
      <p:sp>
        <p:nvSpPr>
          <p:cNvPr id="7" name="Tijdelijke aanduiding voor datum 6"/>
          <p:cNvSpPr>
            <a:spLocks noGrp="1"/>
          </p:cNvSpPr>
          <p:nvPr>
            <p:ph type="dt" sz="half" idx="10"/>
          </p:nvPr>
        </p:nvSpPr>
        <p:spPr/>
        <p:txBody>
          <a:bodyPr rtlCol="0"/>
          <a:lstStyle/>
          <a:p>
            <a:pPr rtl="0"/>
            <a:fld id="{931F5572-7479-4E53-A25D-1DE01D7A7DEC}" type="datetime1">
              <a:rPr lang="nl-NL" noProof="0" smtClean="0"/>
              <a:t>16-5-2023</a:t>
            </a:fld>
            <a:endParaRPr lang="nl-NL" noProof="0" dirty="0"/>
          </a:p>
        </p:txBody>
      </p:sp>
      <p:sp>
        <p:nvSpPr>
          <p:cNvPr id="8" name="Tijdelijke aanduiding voor voettekst 7"/>
          <p:cNvSpPr>
            <a:spLocks noGrp="1"/>
          </p:cNvSpPr>
          <p:nvPr>
            <p:ph type="ftr" sz="quarter" idx="11"/>
          </p:nvPr>
        </p:nvSpPr>
        <p:spPr/>
        <p:txBody>
          <a:bodyPr rtlCol="0"/>
          <a:lstStyle/>
          <a:p>
            <a:pPr rtl="0"/>
            <a:endParaRPr lang="nl-NL" noProof="0" dirty="0"/>
          </a:p>
        </p:txBody>
      </p:sp>
      <p:sp>
        <p:nvSpPr>
          <p:cNvPr id="9" name="Tijdelijke aanduiding voor dianummer 8"/>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
        <p:nvSpPr>
          <p:cNvPr id="10" name="Titel 9"/>
          <p:cNvSpPr>
            <a:spLocks noGrp="1"/>
          </p:cNvSpPr>
          <p:nvPr>
            <p:ph type="title"/>
          </p:nvPr>
        </p:nvSpPr>
        <p:spPr/>
        <p:txBody>
          <a:bodyPr rtlCol="0"/>
          <a:lstStyle/>
          <a:p>
            <a:pPr rtl="0"/>
            <a:r>
              <a:rPr lang="nl-NL" noProof="0"/>
              <a:t>Klik om stijl te bewerken</a:t>
            </a:r>
            <a:endParaRPr lang="nl-NL" noProof="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Alleen titel">
    <p:spTree>
      <p:nvGrpSpPr>
        <p:cNvPr id="1" name=""/>
        <p:cNvGrpSpPr/>
        <p:nvPr/>
      </p:nvGrpSpPr>
      <p:grpSpPr>
        <a:xfrm>
          <a:off x="0" y="0"/>
          <a:ext cx="0" cy="0"/>
          <a:chOff x="0" y="0"/>
          <a:chExt cx="0" cy="0"/>
        </a:xfrm>
      </p:grpSpPr>
      <p:sp>
        <p:nvSpPr>
          <p:cNvPr id="2" name="Titel 1"/>
          <p:cNvSpPr>
            <a:spLocks noGrp="1"/>
          </p:cNvSpPr>
          <p:nvPr>
            <p:ph type="title"/>
          </p:nvPr>
        </p:nvSpPr>
        <p:spPr/>
        <p:txBody>
          <a:bodyPr rtlCol="0"/>
          <a:lstStyle/>
          <a:p>
            <a:pPr rtl="0"/>
            <a:r>
              <a:rPr lang="nl-NL" noProof="0"/>
              <a:t>Klik om stijl te bewerken</a:t>
            </a:r>
            <a:endParaRPr lang="nl-NL" noProof="0" dirty="0"/>
          </a:p>
        </p:txBody>
      </p:sp>
      <p:sp>
        <p:nvSpPr>
          <p:cNvPr id="3" name="Tijdelijke aanduiding voor datum 2"/>
          <p:cNvSpPr>
            <a:spLocks noGrp="1"/>
          </p:cNvSpPr>
          <p:nvPr>
            <p:ph type="dt" sz="half" idx="10"/>
          </p:nvPr>
        </p:nvSpPr>
        <p:spPr/>
        <p:txBody>
          <a:bodyPr rtlCol="0"/>
          <a:lstStyle/>
          <a:p>
            <a:pPr rtl="0"/>
            <a:fld id="{AD7459E8-D5DD-4809-B3D0-86C35F33EEF3}" type="datetime1">
              <a:rPr lang="nl-NL" noProof="0" smtClean="0"/>
              <a:t>16-5-2023</a:t>
            </a:fld>
            <a:endParaRPr lang="nl-NL" noProof="0" dirty="0"/>
          </a:p>
        </p:txBody>
      </p:sp>
      <p:sp>
        <p:nvSpPr>
          <p:cNvPr id="4" name="Tijdelijke aanduiding voor voettekst 3"/>
          <p:cNvSpPr>
            <a:spLocks noGrp="1"/>
          </p:cNvSpPr>
          <p:nvPr>
            <p:ph type="ftr" sz="quarter" idx="11"/>
          </p:nvPr>
        </p:nvSpPr>
        <p:spPr/>
        <p:txBody>
          <a:bodyPr rtlCol="0"/>
          <a:lstStyle/>
          <a:p>
            <a:pPr rtl="0"/>
            <a:endParaRPr lang="nl-NL" noProof="0" dirty="0"/>
          </a:p>
        </p:txBody>
      </p:sp>
      <p:sp>
        <p:nvSpPr>
          <p:cNvPr id="5" name="Tijdelijke aanduiding voor dianummer 4"/>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g">
    <p:spTree>
      <p:nvGrpSpPr>
        <p:cNvPr id="1" name=""/>
        <p:cNvGrpSpPr/>
        <p:nvPr/>
      </p:nvGrpSpPr>
      <p:grpSpPr>
        <a:xfrm>
          <a:off x="0" y="0"/>
          <a:ext cx="0" cy="0"/>
          <a:chOff x="0" y="0"/>
          <a:chExt cx="0" cy="0"/>
        </a:xfrm>
      </p:grpSpPr>
      <p:sp>
        <p:nvSpPr>
          <p:cNvPr id="2" name="Tijdelijke aanduiding voor datum 1"/>
          <p:cNvSpPr>
            <a:spLocks noGrp="1"/>
          </p:cNvSpPr>
          <p:nvPr>
            <p:ph type="dt" sz="half" idx="10"/>
          </p:nvPr>
        </p:nvSpPr>
        <p:spPr/>
        <p:txBody>
          <a:bodyPr rtlCol="0"/>
          <a:lstStyle/>
          <a:p>
            <a:pPr rtl="0"/>
            <a:fld id="{FAAD241D-72BB-447E-B437-1757965EB957}" type="datetime1">
              <a:rPr lang="nl-NL" noProof="0" smtClean="0"/>
              <a:t>16-5-2023</a:t>
            </a:fld>
            <a:endParaRPr lang="nl-NL" noProof="0" dirty="0"/>
          </a:p>
        </p:txBody>
      </p:sp>
      <p:sp>
        <p:nvSpPr>
          <p:cNvPr id="3" name="Tijdelijke aanduiding voor voettekst 2"/>
          <p:cNvSpPr>
            <a:spLocks noGrp="1"/>
          </p:cNvSpPr>
          <p:nvPr>
            <p:ph type="ftr" sz="quarter" idx="11"/>
          </p:nvPr>
        </p:nvSpPr>
        <p:spPr/>
        <p:txBody>
          <a:bodyPr rtlCol="0"/>
          <a:lstStyle/>
          <a:p>
            <a:pPr rtl="0"/>
            <a:endParaRPr lang="nl-NL" noProof="0" dirty="0"/>
          </a:p>
        </p:txBody>
      </p:sp>
      <p:sp>
        <p:nvSpPr>
          <p:cNvPr id="4" name="Tijdelijke aanduiding voor dianummer 3"/>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oud met bijschrift">
    <p:spTree>
      <p:nvGrpSpPr>
        <p:cNvPr id="1" name=""/>
        <p:cNvGrpSpPr/>
        <p:nvPr/>
      </p:nvGrpSpPr>
      <p:grpSpPr>
        <a:xfrm>
          <a:off x="0" y="0"/>
          <a:ext cx="0" cy="0"/>
          <a:chOff x="0" y="0"/>
          <a:chExt cx="0" cy="0"/>
        </a:xfrm>
      </p:grpSpPr>
      <p:sp>
        <p:nvSpPr>
          <p:cNvPr id="26" name="Rechthoek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4672" y="2243828"/>
            <a:ext cx="4486656" cy="1141497"/>
          </a:xfrm>
          <a:solidFill>
            <a:srgbClr val="FFFFFF"/>
          </a:solidFill>
          <a:ln>
            <a:solidFill>
              <a:srgbClr val="404040"/>
            </a:solidFill>
          </a:ln>
        </p:spPr>
        <p:txBody>
          <a:bodyPr rtlCol="0" anchor="ctr" anchorCtr="1">
            <a:norm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inhoud 2"/>
          <p:cNvSpPr>
            <a:spLocks noGrp="1"/>
          </p:cNvSpPr>
          <p:nvPr>
            <p:ph idx="1"/>
          </p:nvPr>
        </p:nvSpPr>
        <p:spPr>
          <a:xfrm>
            <a:off x="6736080" y="804672"/>
            <a:ext cx="4815840" cy="5248656"/>
          </a:xfrm>
        </p:spPr>
        <p:txBody>
          <a:bodyPr rtlCol="0">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rtl="0"/>
            <a:r>
              <a:rPr lang="nl-NL" noProof="0"/>
              <a:t>Klikken om de tekststijl van het model te bewerken</a:t>
            </a:r>
          </a:p>
          <a:p>
            <a:pPr lvl="1" rtl="0"/>
            <a:r>
              <a:rPr lang="nl-NL" noProof="0"/>
              <a:t>Tweede niveau</a:t>
            </a:r>
          </a:p>
          <a:p>
            <a:pPr lvl="2" rtl="0"/>
            <a:r>
              <a:rPr lang="nl-NL" noProof="0"/>
              <a:t>Derde niveau</a:t>
            </a:r>
          </a:p>
          <a:p>
            <a:pPr lvl="3" rtl="0"/>
            <a:r>
              <a:rPr lang="nl-NL" noProof="0"/>
              <a:t>Vierde niveau</a:t>
            </a:r>
          </a:p>
          <a:p>
            <a:pPr lvl="4" rtl="0"/>
            <a:r>
              <a:rPr lang="nl-NL" noProof="0"/>
              <a:t>Vijfde niveau</a:t>
            </a:r>
            <a:endParaRPr lang="nl-NL" noProof="0" dirty="0"/>
          </a:p>
        </p:txBody>
      </p:sp>
      <p:sp>
        <p:nvSpPr>
          <p:cNvPr id="4" name="Tijdelijke aanduiding voor tekst 3"/>
          <p:cNvSpPr>
            <a:spLocks noGrp="1"/>
          </p:cNvSpPr>
          <p:nvPr>
            <p:ph type="body" sz="half" idx="2"/>
          </p:nvPr>
        </p:nvSpPr>
        <p:spPr>
          <a:xfrm>
            <a:off x="1115568" y="3549918"/>
            <a:ext cx="3794760" cy="2194036"/>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9" name="Tijdelijke aanduiding voor datum 8"/>
          <p:cNvSpPr>
            <a:spLocks noGrp="1"/>
          </p:cNvSpPr>
          <p:nvPr>
            <p:ph type="dt" sz="half" idx="10"/>
          </p:nvPr>
        </p:nvSpPr>
        <p:spPr/>
        <p:txBody>
          <a:bodyPr rtlCol="0"/>
          <a:lstStyle/>
          <a:p>
            <a:pPr rtl="0"/>
            <a:fld id="{3919D0D3-4A24-423C-9B10-374C75B76BCE}" type="datetime1">
              <a:rPr lang="nl-NL" noProof="0" smtClean="0"/>
              <a:t>16-5-2023</a:t>
            </a:fld>
            <a:endParaRPr lang="nl-NL" noProof="0" dirty="0"/>
          </a:p>
        </p:txBody>
      </p:sp>
      <p:sp>
        <p:nvSpPr>
          <p:cNvPr id="10" name="Tijdelijke aanduiding voor voettekst 9"/>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1" name="Tijdelijke aanduiding voor dianummer 10"/>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Afbeelding met bijschrift">
    <p:spTree>
      <p:nvGrpSpPr>
        <p:cNvPr id="1" name=""/>
        <p:cNvGrpSpPr/>
        <p:nvPr/>
      </p:nvGrpSpPr>
      <p:grpSpPr>
        <a:xfrm>
          <a:off x="0" y="0"/>
          <a:ext cx="0" cy="0"/>
          <a:chOff x="0" y="0"/>
          <a:chExt cx="0" cy="0"/>
        </a:xfrm>
      </p:grpSpPr>
      <p:sp>
        <p:nvSpPr>
          <p:cNvPr id="18" name="Rechthoek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el 1"/>
          <p:cNvSpPr>
            <a:spLocks noGrp="1"/>
          </p:cNvSpPr>
          <p:nvPr>
            <p:ph type="title"/>
          </p:nvPr>
        </p:nvSpPr>
        <p:spPr bwMode="blackWhite">
          <a:xfrm>
            <a:off x="808523" y="2243828"/>
            <a:ext cx="4494998" cy="1134640"/>
          </a:xfrm>
          <a:solidFill>
            <a:srgbClr val="FFFFFF"/>
          </a:solidFill>
          <a:ln>
            <a:solidFill>
              <a:srgbClr val="404040"/>
            </a:solidFill>
          </a:ln>
        </p:spPr>
        <p:txBody>
          <a:bodyPr rtlCol="0" anchor="ctr" anchorCtr="1">
            <a:noAutofit/>
          </a:bodyPr>
          <a:lstStyle>
            <a:lvl1pPr>
              <a:defRPr sz="2200">
                <a:solidFill>
                  <a:srgbClr val="262626"/>
                </a:solidFill>
              </a:defRPr>
            </a:lvl1pPr>
          </a:lstStyle>
          <a:p>
            <a:pPr rtl="0"/>
            <a:r>
              <a:rPr lang="nl-NL" noProof="0"/>
              <a:t>Klik om stijl te bewerken</a:t>
            </a:r>
            <a:endParaRPr lang="nl-NL" noProof="0" dirty="0"/>
          </a:p>
        </p:txBody>
      </p:sp>
      <p:sp>
        <p:nvSpPr>
          <p:cNvPr id="3" name="Tijdelijke aanduiding voor afbeelding 2"/>
          <p:cNvSpPr>
            <a:spLocks noGrp="1" noChangeAspect="1"/>
          </p:cNvSpPr>
          <p:nvPr>
            <p:ph type="pic" idx="1"/>
          </p:nvPr>
        </p:nvSpPr>
        <p:spPr>
          <a:xfrm>
            <a:off x="6095999" y="0"/>
            <a:ext cx="6102097" cy="6858000"/>
          </a:xfrm>
          <a:solidFill>
            <a:schemeClr val="bg1">
              <a:lumMod val="75000"/>
            </a:schemeClr>
          </a:solidFill>
        </p:spPr>
        <p:txBody>
          <a:bodyPr rtlCol="0"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nl-NL" noProof="0"/>
              <a:t>Klik op het pictogram als u een afbeelding wilt toevoegen</a:t>
            </a:r>
            <a:endParaRPr lang="nl-NL" noProof="0" dirty="0"/>
          </a:p>
        </p:txBody>
      </p:sp>
      <p:sp>
        <p:nvSpPr>
          <p:cNvPr id="4" name="Tijdelijke aanduiding voor tekst 3"/>
          <p:cNvSpPr>
            <a:spLocks noGrp="1"/>
          </p:cNvSpPr>
          <p:nvPr>
            <p:ph type="body" sz="half" idx="2"/>
          </p:nvPr>
        </p:nvSpPr>
        <p:spPr>
          <a:xfrm>
            <a:off x="1115568" y="3549918"/>
            <a:ext cx="3794760" cy="2194037"/>
          </a:xfrm>
        </p:spPr>
        <p:txBody>
          <a:bodyPr rtlCol="0"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nl-NL" noProof="0"/>
              <a:t>Klikken om de tekststijl van het model te bewerken</a:t>
            </a:r>
          </a:p>
        </p:txBody>
      </p:sp>
      <p:sp>
        <p:nvSpPr>
          <p:cNvPr id="8" name="Tijdelijke aanduiding voor datum 7"/>
          <p:cNvSpPr>
            <a:spLocks noGrp="1"/>
          </p:cNvSpPr>
          <p:nvPr>
            <p:ph type="dt" sz="half" idx="10"/>
          </p:nvPr>
        </p:nvSpPr>
        <p:spPr/>
        <p:txBody>
          <a:bodyPr rtlCol="0"/>
          <a:lstStyle>
            <a:lvl1pPr>
              <a:defRPr>
                <a:solidFill>
                  <a:srgbClr val="FFFFFF"/>
                </a:solidFill>
                <a:effectLst>
                  <a:outerShdw blurRad="50800" dist="38100" dir="2700000" algn="tl" rotWithShape="0">
                    <a:prstClr val="black">
                      <a:alpha val="43000"/>
                    </a:prstClr>
                  </a:outerShdw>
                </a:effectLst>
              </a:defRPr>
            </a:lvl1pPr>
          </a:lstStyle>
          <a:p>
            <a:pPr rtl="0"/>
            <a:fld id="{35C08D24-80BF-4694-96EA-DAAED48BD0D9}" type="datetime1">
              <a:rPr lang="nl-NL" noProof="0" smtClean="0"/>
              <a:t>16-5-2023</a:t>
            </a:fld>
            <a:endParaRPr lang="nl-NL" noProof="0" dirty="0"/>
          </a:p>
        </p:txBody>
      </p:sp>
      <p:sp>
        <p:nvSpPr>
          <p:cNvPr id="9" name="Tijdelijke aanduiding voor voettekst 8"/>
          <p:cNvSpPr>
            <a:spLocks noGrp="1"/>
          </p:cNvSpPr>
          <p:nvPr>
            <p:ph type="ftr" sz="quarter" idx="11"/>
          </p:nvPr>
        </p:nvSpPr>
        <p:spPr>
          <a:xfrm>
            <a:off x="804672" y="6236208"/>
            <a:ext cx="5124797" cy="320040"/>
          </a:xfrm>
        </p:spPr>
        <p:txBody>
          <a:bodyPr rtlCol="0"/>
          <a:lstStyle>
            <a:lvl1pPr>
              <a:defRPr>
                <a:solidFill>
                  <a:srgbClr val="FFFFFF">
                    <a:alpha val="70000"/>
                  </a:srgbClr>
                </a:solidFill>
              </a:defRPr>
            </a:lvl1pPr>
          </a:lstStyle>
          <a:p>
            <a:pPr rtl="0"/>
            <a:endParaRPr lang="nl-NL" noProof="0" dirty="0"/>
          </a:p>
        </p:txBody>
      </p:sp>
      <p:sp>
        <p:nvSpPr>
          <p:cNvPr id="10" name="Tijdelijke aanduiding voor dianummer 9"/>
          <p:cNvSpPr>
            <a:spLocks noGrp="1"/>
          </p:cNvSpPr>
          <p:nvPr>
            <p:ph type="sldNum" sz="quarter" idx="12"/>
          </p:nvPr>
        </p:nvSpPr>
        <p:spPr/>
        <p:txBody>
          <a:bodyPr rtlCol="0"/>
          <a:lstStyle/>
          <a:p>
            <a:pPr rtl="0"/>
            <a:fld id="{8A7A6979-0714-4377-B894-6BE4C2D6E202}" type="slidenum">
              <a:rPr lang="nl-NL" noProof="0" smtClean="0"/>
              <a:t>‹nr.›</a:t>
            </a:fld>
            <a:endParaRPr lang="nl-NL" noProof="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jdelijke aanduiding voor titel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pPr rtl="0"/>
            <a:r>
              <a:rPr lang="nl-NL" noProof="0" dirty="0"/>
              <a:t>Klik om de titelstijl van het model te bewerken</a:t>
            </a:r>
          </a:p>
        </p:txBody>
      </p:sp>
      <p:sp>
        <p:nvSpPr>
          <p:cNvPr id="3" name="Tijdelijke aanduiding voor tekst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rtl="0"/>
            <a:r>
              <a:rPr lang="nl-NL" noProof="0" dirty="0"/>
              <a:t>Klik om de tekststijlen van het model te bewerken</a:t>
            </a:r>
          </a:p>
          <a:p>
            <a:pPr lvl="1" rtl="0"/>
            <a:r>
              <a:rPr lang="nl-NL" noProof="0" dirty="0"/>
              <a:t>Tweede niveau</a:t>
            </a:r>
          </a:p>
          <a:p>
            <a:pPr lvl="2" rtl="0"/>
            <a:r>
              <a:rPr lang="nl-NL" noProof="0" dirty="0"/>
              <a:t>Derde niveau</a:t>
            </a:r>
          </a:p>
          <a:p>
            <a:pPr lvl="3" rtl="0"/>
            <a:r>
              <a:rPr lang="nl-NL" noProof="0" dirty="0"/>
              <a:t>Vierde niveau</a:t>
            </a:r>
          </a:p>
          <a:p>
            <a:pPr lvl="4" rtl="0"/>
            <a:r>
              <a:rPr lang="nl-NL" noProof="0" dirty="0"/>
              <a:t>Vijfde niveau</a:t>
            </a:r>
          </a:p>
        </p:txBody>
      </p:sp>
      <p:sp>
        <p:nvSpPr>
          <p:cNvPr id="4" name="Tijdelijke aanduiding voor datum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pPr rtl="0"/>
            <a:fld id="{9703A7DB-39BD-46F3-9965-D9371D5B90F4}" type="datetime1">
              <a:rPr lang="nl-NL" noProof="0" smtClean="0"/>
              <a:t>16-5-2023</a:t>
            </a:fld>
            <a:endParaRPr lang="nl-NL" noProof="0" dirty="0"/>
          </a:p>
        </p:txBody>
      </p:sp>
      <p:sp>
        <p:nvSpPr>
          <p:cNvPr id="5" name="Tijdelijke aanduiding voor voettekst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pPr rtl="0"/>
            <a:endParaRPr lang="nl-NL" noProof="0" dirty="0"/>
          </a:p>
        </p:txBody>
      </p:sp>
      <p:sp>
        <p:nvSpPr>
          <p:cNvPr id="6" name="Tijdelijke aanduiding voor dianumm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pPr rtl="0"/>
            <a:fld id="{8A7A6979-0714-4377-B894-6BE4C2D6E202}" type="slidenum">
              <a:rPr lang="nl-NL" noProof="0" smtClean="0"/>
              <a:pPr rtl="0"/>
              <a:t>‹nr.›</a:t>
            </a:fld>
            <a:endParaRPr lang="nl-NL" noProof="0" dirty="0"/>
          </a:p>
        </p:txBody>
      </p:sp>
    </p:spTree>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hf sldNum="0" hdr="0" ftr="0" dt="0"/>
  <p:txStyles>
    <p:titleStyle>
      <a:lvl1pPr algn="ctr" defTabSz="914400" rtl="0" eaLnBrk="1" latinLnBrk="0" hangingPunct="1">
        <a:lnSpc>
          <a:spcPct val="90000"/>
        </a:lnSpc>
        <a:spcBef>
          <a:spcPct val="0"/>
        </a:spcBef>
        <a:buNone/>
        <a:defRPr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Afbeelding 5" descr="een satellietweergave van de Aarde">
            <a:extLst>
              <a:ext uri="{FF2B5EF4-FFF2-40B4-BE49-F238E27FC236}">
                <a16:creationId xmlns:a16="http://schemas.microsoft.com/office/drawing/2014/main" id="{997CF875-7865-4B60-BE3C-F759090A4D58}"/>
              </a:ext>
            </a:extLst>
          </p:cNvPr>
          <p:cNvPicPr>
            <a:picLocks noChangeAspect="1"/>
          </p:cNvPicPr>
          <p:nvPr/>
        </p:nvPicPr>
        <p:blipFill rotWithShape="1">
          <a:blip r:embed="rId3"/>
          <a:srcRect t="3125" b="3125"/>
          <a:stretch/>
        </p:blipFill>
        <p:spPr>
          <a:xfrm>
            <a:off x="20" y="10"/>
            <a:ext cx="12191980" cy="6857990"/>
          </a:xfrm>
          <a:prstGeom prst="rect">
            <a:avLst/>
          </a:prstGeom>
        </p:spPr>
      </p:pic>
      <p:sp>
        <p:nvSpPr>
          <p:cNvPr id="2" name="Titel 1">
            <a:extLst>
              <a:ext uri="{FF2B5EF4-FFF2-40B4-BE49-F238E27FC236}">
                <a16:creationId xmlns:a16="http://schemas.microsoft.com/office/drawing/2014/main" id="{646D0423-92ED-41A8-B13E-ED2A99FC380C}"/>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rtlCol="0" anchor="ctr">
            <a:normAutofit/>
          </a:bodyPr>
          <a:lstStyle/>
          <a:p>
            <a:r>
              <a:rPr lang="en-NL" dirty="0">
                <a:solidFill>
                  <a:schemeClr val="tx1"/>
                </a:solidFill>
              </a:rPr>
              <a:t>Project b</a:t>
            </a:r>
            <a:endParaRPr lang="nl-NL" dirty="0">
              <a:solidFill>
                <a:schemeClr val="tx1"/>
              </a:solidFill>
            </a:endParaRPr>
          </a:p>
        </p:txBody>
      </p:sp>
      <p:sp>
        <p:nvSpPr>
          <p:cNvPr id="3" name="Subtitel 2">
            <a:extLst>
              <a:ext uri="{FF2B5EF4-FFF2-40B4-BE49-F238E27FC236}">
                <a16:creationId xmlns:a16="http://schemas.microsoft.com/office/drawing/2014/main" id="{74B4D8F8-4E82-4BDB-B682-C4008F4B24EF}"/>
              </a:ext>
            </a:extLst>
          </p:cNvPr>
          <p:cNvSpPr>
            <a:spLocks noGrp="1"/>
          </p:cNvSpPr>
          <p:nvPr>
            <p:ph type="subTitle" idx="1"/>
          </p:nvPr>
        </p:nvSpPr>
        <p:spPr>
          <a:xfrm>
            <a:off x="2695194" y="4352544"/>
            <a:ext cx="6801612" cy="1239894"/>
          </a:xfrm>
        </p:spPr>
        <p:txBody>
          <a:bodyPr rtlCol="0">
            <a:normAutofit/>
          </a:bodyPr>
          <a:lstStyle/>
          <a:p>
            <a:pPr rtl="0"/>
            <a:endParaRPr lang="nl-NL" dirty="0">
              <a:solidFill>
                <a:srgbClr val="FFFFFF"/>
              </a:solidFill>
            </a:endParaRPr>
          </a:p>
        </p:txBody>
      </p:sp>
      <p:pic>
        <p:nvPicPr>
          <p:cNvPr id="1026" name="Picture 2">
            <a:extLst>
              <a:ext uri="{FF2B5EF4-FFF2-40B4-BE49-F238E27FC236}">
                <a16:creationId xmlns:a16="http://schemas.microsoft.com/office/drawing/2014/main" id="{71210712-5DB8-F751-4D1E-A42D7B85632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244292">
            <a:off x="9457677" y="2731551"/>
            <a:ext cx="1887984" cy="18879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10680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2BEE93F-9A67-07B2-9C95-CC4CF691ADC8}"/>
              </a:ext>
            </a:extLst>
          </p:cNvPr>
          <p:cNvSpPr>
            <a:spLocks noGrp="1"/>
          </p:cNvSpPr>
          <p:nvPr>
            <p:ph type="title"/>
          </p:nvPr>
        </p:nvSpPr>
        <p:spPr/>
        <p:txBody>
          <a:bodyPr/>
          <a:lstStyle/>
          <a:p>
            <a:r>
              <a:rPr lang="en-NL" dirty="0"/>
              <a:t>Project b</a:t>
            </a:r>
            <a:endParaRPr lang="nl-NL" dirty="0"/>
          </a:p>
        </p:txBody>
      </p:sp>
      <p:sp>
        <p:nvSpPr>
          <p:cNvPr id="3" name="Tijdelijke aanduiding voor inhoud 2">
            <a:extLst>
              <a:ext uri="{FF2B5EF4-FFF2-40B4-BE49-F238E27FC236}">
                <a16:creationId xmlns:a16="http://schemas.microsoft.com/office/drawing/2014/main" id="{1C2E830A-A1AC-4BDA-4323-07B337192601}"/>
              </a:ext>
            </a:extLst>
          </p:cNvPr>
          <p:cNvSpPr>
            <a:spLocks noGrp="1"/>
          </p:cNvSpPr>
          <p:nvPr>
            <p:ph idx="1"/>
          </p:nvPr>
        </p:nvSpPr>
        <p:spPr/>
        <p:txBody>
          <a:bodyPr>
            <a:normAutofit/>
          </a:bodyPr>
          <a:lstStyle/>
          <a:p>
            <a:r>
              <a:rPr lang="en-NL" dirty="0"/>
              <a:t>Jaden</a:t>
            </a:r>
          </a:p>
          <a:p>
            <a:r>
              <a:rPr lang="en-NL" dirty="0"/>
              <a:t>Lois </a:t>
            </a:r>
          </a:p>
          <a:p>
            <a:r>
              <a:rPr lang="en-NL" dirty="0"/>
              <a:t>Vincent</a:t>
            </a:r>
          </a:p>
          <a:p>
            <a:r>
              <a:rPr lang="en-NL" dirty="0"/>
              <a:t>Jeffrey</a:t>
            </a:r>
          </a:p>
          <a:p>
            <a:r>
              <a:rPr lang="en-NL" dirty="0"/>
              <a:t>Luna</a:t>
            </a:r>
          </a:p>
          <a:p>
            <a:r>
              <a:rPr lang="en-NL" dirty="0" err="1"/>
              <a:t>Teffer</a:t>
            </a:r>
            <a:endParaRPr lang="en-NL" dirty="0"/>
          </a:p>
          <a:p>
            <a:r>
              <a:rPr lang="en-NL" dirty="0"/>
              <a:t>(Jay)</a:t>
            </a:r>
            <a:endParaRPr lang="nl-NL" dirty="0"/>
          </a:p>
        </p:txBody>
      </p:sp>
      <p:pic>
        <p:nvPicPr>
          <p:cNvPr id="7172" name="Picture 4">
            <a:extLst>
              <a:ext uri="{FF2B5EF4-FFF2-40B4-BE49-F238E27FC236}">
                <a16:creationId xmlns:a16="http://schemas.microsoft.com/office/drawing/2014/main" id="{16F74267-3A72-8108-4631-03A3DF1BA67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515991" y="2413985"/>
            <a:ext cx="2953305" cy="2953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09681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A7EB444-C8B2-9861-0F11-FA14E5BB405E}"/>
              </a:ext>
            </a:extLst>
          </p:cNvPr>
          <p:cNvSpPr>
            <a:spLocks noGrp="1"/>
          </p:cNvSpPr>
          <p:nvPr>
            <p:ph type="title"/>
          </p:nvPr>
        </p:nvSpPr>
        <p:spPr/>
        <p:txBody>
          <a:bodyPr/>
          <a:lstStyle/>
          <a:p>
            <a:r>
              <a:rPr lang="en-NL" dirty="0"/>
              <a:t>Wat </a:t>
            </a:r>
            <a:r>
              <a:rPr lang="en-NL" dirty="0" err="1"/>
              <a:t>wij</a:t>
            </a:r>
            <a:r>
              <a:rPr lang="en-NL" dirty="0"/>
              <a:t> al </a:t>
            </a:r>
            <a:r>
              <a:rPr lang="en-NL" dirty="0" err="1"/>
              <a:t>hebben</a:t>
            </a:r>
            <a:r>
              <a:rPr lang="en-NL" dirty="0"/>
              <a:t> </a:t>
            </a:r>
            <a:r>
              <a:rPr lang="en-NL" dirty="0" err="1"/>
              <a:t>gedaan</a:t>
            </a:r>
            <a:endParaRPr lang="nl-NL" dirty="0"/>
          </a:p>
        </p:txBody>
      </p:sp>
      <p:sp>
        <p:nvSpPr>
          <p:cNvPr id="3" name="Tijdelijke aanduiding voor inhoud 2">
            <a:extLst>
              <a:ext uri="{FF2B5EF4-FFF2-40B4-BE49-F238E27FC236}">
                <a16:creationId xmlns:a16="http://schemas.microsoft.com/office/drawing/2014/main" id="{355AC0B0-4853-FEB0-EEED-1DE5A39A108A}"/>
              </a:ext>
            </a:extLst>
          </p:cNvPr>
          <p:cNvSpPr>
            <a:spLocks noGrp="1"/>
          </p:cNvSpPr>
          <p:nvPr>
            <p:ph idx="1"/>
          </p:nvPr>
        </p:nvSpPr>
        <p:spPr/>
        <p:txBody>
          <a:bodyPr>
            <a:normAutofit/>
          </a:bodyPr>
          <a:lstStyle/>
          <a:p>
            <a:r>
              <a:rPr lang="en-NL" dirty="0"/>
              <a:t>Persona</a:t>
            </a:r>
          </a:p>
          <a:p>
            <a:r>
              <a:rPr lang="en-NL" dirty="0"/>
              <a:t>The main protagonist</a:t>
            </a:r>
          </a:p>
          <a:p>
            <a:r>
              <a:rPr lang="en-NL" dirty="0"/>
              <a:t>The story line</a:t>
            </a:r>
          </a:p>
          <a:p>
            <a:r>
              <a:rPr lang="en-NL" dirty="0"/>
              <a:t>The game</a:t>
            </a:r>
          </a:p>
          <a:p>
            <a:r>
              <a:rPr lang="en-NL" dirty="0"/>
              <a:t>Basis code</a:t>
            </a:r>
          </a:p>
          <a:p>
            <a:r>
              <a:rPr lang="en-NL" dirty="0"/>
              <a:t>Trello</a:t>
            </a:r>
          </a:p>
          <a:p>
            <a:r>
              <a:rPr lang="en-NL" dirty="0"/>
              <a:t>One-Page</a:t>
            </a:r>
          </a:p>
        </p:txBody>
      </p:sp>
      <p:pic>
        <p:nvPicPr>
          <p:cNvPr id="2050" name="Picture 2">
            <a:extLst>
              <a:ext uri="{FF2B5EF4-FFF2-40B4-BE49-F238E27FC236}">
                <a16:creationId xmlns:a16="http://schemas.microsoft.com/office/drawing/2014/main" id="{E61ED28C-F5A9-25B4-68F9-AE2D6BBD187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20348369">
            <a:off x="1733986" y="1372339"/>
            <a:ext cx="994299" cy="9942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121458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2304C41-FD6B-9CFE-205B-CA51C0BCAAB2}"/>
              </a:ext>
            </a:extLst>
          </p:cNvPr>
          <p:cNvSpPr>
            <a:spLocks noGrp="1"/>
          </p:cNvSpPr>
          <p:nvPr>
            <p:ph type="title"/>
          </p:nvPr>
        </p:nvSpPr>
        <p:spPr/>
        <p:txBody>
          <a:bodyPr/>
          <a:lstStyle/>
          <a:p>
            <a:r>
              <a:rPr lang="en-NL" dirty="0"/>
              <a:t>Persona</a:t>
            </a:r>
            <a:endParaRPr lang="nl-NL" dirty="0"/>
          </a:p>
        </p:txBody>
      </p:sp>
      <p:sp>
        <p:nvSpPr>
          <p:cNvPr id="3" name="Tijdelijke aanduiding voor inhoud 2">
            <a:extLst>
              <a:ext uri="{FF2B5EF4-FFF2-40B4-BE49-F238E27FC236}">
                <a16:creationId xmlns:a16="http://schemas.microsoft.com/office/drawing/2014/main" id="{098FDA06-8BC9-C66E-A8F1-763A97ABAA1C}"/>
              </a:ext>
            </a:extLst>
          </p:cNvPr>
          <p:cNvSpPr>
            <a:spLocks noGrp="1"/>
          </p:cNvSpPr>
          <p:nvPr>
            <p:ph idx="1"/>
          </p:nvPr>
        </p:nvSpPr>
        <p:spPr/>
        <p:txBody>
          <a:bodyPr/>
          <a:lstStyle/>
          <a:p>
            <a:r>
              <a:rPr lang="nl-NL" dirty="0"/>
              <a:t>L</a:t>
            </a:r>
            <a:r>
              <a:rPr lang="en-NL" dirty="0"/>
              <a:t>eeftijd: Pre-Teen</a:t>
            </a:r>
          </a:p>
          <a:p>
            <a:endParaRPr lang="nl-NL" dirty="0"/>
          </a:p>
        </p:txBody>
      </p:sp>
    </p:spTree>
    <p:extLst>
      <p:ext uri="{BB962C8B-B14F-4D97-AF65-F5344CB8AC3E}">
        <p14:creationId xmlns:p14="http://schemas.microsoft.com/office/powerpoint/2010/main" val="382634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59224E2-FC57-C8E9-B692-10F121B1BC0D}"/>
              </a:ext>
            </a:extLst>
          </p:cNvPr>
          <p:cNvSpPr>
            <a:spLocks noGrp="1"/>
          </p:cNvSpPr>
          <p:nvPr>
            <p:ph type="title"/>
          </p:nvPr>
        </p:nvSpPr>
        <p:spPr>
          <a:xfrm>
            <a:off x="2231136" y="964692"/>
            <a:ext cx="7729728" cy="1188720"/>
          </a:xfrm>
        </p:spPr>
        <p:txBody>
          <a:bodyPr anchor="ctr">
            <a:normAutofit/>
          </a:bodyPr>
          <a:lstStyle/>
          <a:p>
            <a:r>
              <a:rPr lang="en-NL" dirty="0"/>
              <a:t>Meet Agent f</a:t>
            </a:r>
            <a:endParaRPr lang="nl-NL" dirty="0"/>
          </a:p>
        </p:txBody>
      </p:sp>
      <p:pic>
        <p:nvPicPr>
          <p:cNvPr id="3074" name="Picture 2">
            <a:extLst>
              <a:ext uri="{FF2B5EF4-FFF2-40B4-BE49-F238E27FC236}">
                <a16:creationId xmlns:a16="http://schemas.microsoft.com/office/drawing/2014/main" id="{B38AABB6-08D2-BE81-8577-5E4C2943937A}"/>
              </a:ext>
            </a:extLst>
          </p:cNvPr>
          <p:cNvPicPr>
            <a:picLocks noGrp="1" noChangeAspect="1" noChangeArrowheads="1"/>
          </p:cNvPicPr>
          <p:nvPr>
            <p:ph sz="half" idx="1"/>
          </p:nvPr>
        </p:nvPicPr>
        <p:blipFill>
          <a:blip r:embed="rId2">
            <a:extLst>
              <a:ext uri="{28A0092B-C50C-407E-A947-70E740481C1C}">
                <a14:useLocalDpi xmlns:a14="http://schemas.microsoft.com/office/drawing/2010/main" val="0"/>
              </a:ext>
            </a:extLst>
          </a:blip>
          <a:stretch>
            <a:fillRect/>
          </a:stretch>
        </p:blipFill>
        <p:spPr bwMode="auto">
          <a:xfrm>
            <a:off x="2166806" y="2638044"/>
            <a:ext cx="3101982" cy="3101982"/>
          </a:xfrm>
          <a:prstGeom prst="rect">
            <a:avLst/>
          </a:prstGeom>
          <a:solidFill>
            <a:srgbClr val="FFFFFF"/>
          </a:solidFill>
        </p:spPr>
      </p:pic>
      <p:sp>
        <p:nvSpPr>
          <p:cNvPr id="3079" name="Content Placeholder 3">
            <a:extLst>
              <a:ext uri="{FF2B5EF4-FFF2-40B4-BE49-F238E27FC236}">
                <a16:creationId xmlns:a16="http://schemas.microsoft.com/office/drawing/2014/main" id="{06E87209-8F22-ECF7-A6E3-588DC4B9EBC1}"/>
              </a:ext>
            </a:extLst>
          </p:cNvPr>
          <p:cNvSpPr>
            <a:spLocks noGrp="1"/>
          </p:cNvSpPr>
          <p:nvPr>
            <p:ph sz="half" idx="2"/>
          </p:nvPr>
        </p:nvSpPr>
        <p:spPr>
          <a:xfrm>
            <a:off x="5690617" y="2976239"/>
            <a:ext cx="4270247" cy="3101982"/>
          </a:xfrm>
        </p:spPr>
        <p:txBody>
          <a:bodyPr/>
          <a:lstStyle/>
          <a:p>
            <a:pPr marL="0" indent="0">
              <a:buNone/>
            </a:pPr>
            <a:r>
              <a:rPr lang="en-NL" dirty="0"/>
              <a:t>This little guy is an astronaut </a:t>
            </a:r>
            <a:r>
              <a:rPr lang="nl-NL" dirty="0"/>
              <a:t>whos</a:t>
            </a:r>
            <a:r>
              <a:rPr lang="en-NL" dirty="0"/>
              <a:t>e ship crashed. You will be playing as him and help him with “Project B”. Project B, also known as Project Back Home entails collecting parts of his ship so he can fix his ship and go back to his home planet. The problem? </a:t>
            </a:r>
            <a:r>
              <a:rPr lang="nl-NL" dirty="0"/>
              <a:t>T</a:t>
            </a:r>
            <a:r>
              <a:rPr lang="en-NL" dirty="0"/>
              <a:t>hey’re all scattered around multiple planets with unknown entities. Collect them all and send agent F home.</a:t>
            </a:r>
            <a:endParaRPr lang="en-US" dirty="0"/>
          </a:p>
        </p:txBody>
      </p:sp>
    </p:spTree>
    <p:extLst>
      <p:ext uri="{BB962C8B-B14F-4D97-AF65-F5344CB8AC3E}">
        <p14:creationId xmlns:p14="http://schemas.microsoft.com/office/powerpoint/2010/main" val="697109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0301169-8EC7-3C2B-8A13-A2C039944A31}"/>
              </a:ext>
            </a:extLst>
          </p:cNvPr>
          <p:cNvSpPr>
            <a:spLocks noGrp="1"/>
          </p:cNvSpPr>
          <p:nvPr>
            <p:ph type="title"/>
          </p:nvPr>
        </p:nvSpPr>
        <p:spPr/>
        <p:txBody>
          <a:bodyPr/>
          <a:lstStyle/>
          <a:p>
            <a:r>
              <a:rPr lang="en-NL" dirty="0"/>
              <a:t>Game?</a:t>
            </a:r>
            <a:endParaRPr lang="nl-NL" dirty="0"/>
          </a:p>
        </p:txBody>
      </p:sp>
      <p:sp>
        <p:nvSpPr>
          <p:cNvPr id="3" name="Tijdelijke aanduiding voor inhoud 2">
            <a:extLst>
              <a:ext uri="{FF2B5EF4-FFF2-40B4-BE49-F238E27FC236}">
                <a16:creationId xmlns:a16="http://schemas.microsoft.com/office/drawing/2014/main" id="{688C03CA-109A-17AB-BB16-F757BFABFDA0}"/>
              </a:ext>
            </a:extLst>
          </p:cNvPr>
          <p:cNvSpPr>
            <a:spLocks noGrp="1"/>
          </p:cNvSpPr>
          <p:nvPr>
            <p:ph sz="half" idx="1"/>
          </p:nvPr>
        </p:nvSpPr>
        <p:spPr>
          <a:xfrm>
            <a:off x="2231136" y="2638044"/>
            <a:ext cx="4271771" cy="3101982"/>
          </a:xfrm>
        </p:spPr>
        <p:txBody>
          <a:bodyPr/>
          <a:lstStyle/>
          <a:p>
            <a:r>
              <a:rPr lang="en-NL" dirty="0"/>
              <a:t>2D</a:t>
            </a:r>
          </a:p>
          <a:p>
            <a:r>
              <a:rPr lang="nl-NL" dirty="0"/>
              <a:t>P</a:t>
            </a:r>
            <a:r>
              <a:rPr lang="en-NL" dirty="0" err="1"/>
              <a:t>latformer</a:t>
            </a:r>
            <a:endParaRPr lang="en-NL" dirty="0"/>
          </a:p>
          <a:p>
            <a:r>
              <a:rPr lang="en-NL" dirty="0"/>
              <a:t>(</a:t>
            </a:r>
            <a:r>
              <a:rPr lang="en-NL" dirty="0" err="1"/>
              <a:t>Dubble</a:t>
            </a:r>
            <a:r>
              <a:rPr lang="en-NL" dirty="0"/>
              <a:t>) </a:t>
            </a:r>
            <a:r>
              <a:rPr lang="nl-NL" dirty="0"/>
              <a:t>D</a:t>
            </a:r>
            <a:r>
              <a:rPr lang="en-NL" dirty="0"/>
              <a:t>ash</a:t>
            </a:r>
          </a:p>
          <a:p>
            <a:r>
              <a:rPr lang="en-NL" dirty="0"/>
              <a:t>(</a:t>
            </a:r>
            <a:r>
              <a:rPr lang="nl-NL" dirty="0"/>
              <a:t>D</a:t>
            </a:r>
            <a:r>
              <a:rPr lang="en-NL" dirty="0" err="1"/>
              <a:t>ubble</a:t>
            </a:r>
            <a:r>
              <a:rPr lang="en-NL" dirty="0"/>
              <a:t>) jump </a:t>
            </a:r>
          </a:p>
          <a:p>
            <a:r>
              <a:rPr lang="nl-NL" dirty="0"/>
              <a:t>E</a:t>
            </a:r>
            <a:r>
              <a:rPr lang="en-NL" dirty="0" err="1"/>
              <a:t>nemies</a:t>
            </a:r>
            <a:endParaRPr lang="en-NL" dirty="0"/>
          </a:p>
          <a:p>
            <a:r>
              <a:rPr lang="nl-NL" dirty="0"/>
              <a:t>P</a:t>
            </a:r>
            <a:r>
              <a:rPr lang="en-NL" dirty="0" err="1"/>
              <a:t>ixelart</a:t>
            </a:r>
            <a:endParaRPr lang="en-NL" dirty="0"/>
          </a:p>
          <a:p>
            <a:endParaRPr lang="en-NL" dirty="0"/>
          </a:p>
          <a:p>
            <a:endParaRPr lang="nl-NL" dirty="0"/>
          </a:p>
        </p:txBody>
      </p:sp>
      <p:sp>
        <p:nvSpPr>
          <p:cNvPr id="4" name="Tijdelijke aanduiding voor inhoud 3">
            <a:extLst>
              <a:ext uri="{FF2B5EF4-FFF2-40B4-BE49-F238E27FC236}">
                <a16:creationId xmlns:a16="http://schemas.microsoft.com/office/drawing/2014/main" id="{A1ECCE74-E27A-E11F-CC78-4E7E9C9E14A8}"/>
              </a:ext>
            </a:extLst>
          </p:cNvPr>
          <p:cNvSpPr>
            <a:spLocks noGrp="1"/>
          </p:cNvSpPr>
          <p:nvPr>
            <p:ph sz="half" idx="2"/>
          </p:nvPr>
        </p:nvSpPr>
        <p:spPr/>
        <p:txBody>
          <a:bodyPr/>
          <a:lstStyle/>
          <a:p>
            <a:endParaRPr lang="nl-NL"/>
          </a:p>
        </p:txBody>
      </p:sp>
      <p:pic>
        <p:nvPicPr>
          <p:cNvPr id="4100" name="Picture 4">
            <a:extLst>
              <a:ext uri="{FF2B5EF4-FFF2-40B4-BE49-F238E27FC236}">
                <a16:creationId xmlns:a16="http://schemas.microsoft.com/office/drawing/2014/main" id="{FA45CC71-C492-0A35-E9CB-DADEE0E93EE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rot="765726">
            <a:off x="9443127" y="1258673"/>
            <a:ext cx="1035475" cy="1035475"/>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a:extLst>
              <a:ext uri="{FF2B5EF4-FFF2-40B4-BE49-F238E27FC236}">
                <a16:creationId xmlns:a16="http://schemas.microsoft.com/office/drawing/2014/main" id="{8A278C4E-18CD-7C12-7615-8AD47844AE6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53686" y="2221994"/>
            <a:ext cx="3671314" cy="367131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42582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5018D5-FAB5-D51B-1CFB-863BB7173EE2}"/>
              </a:ext>
            </a:extLst>
          </p:cNvPr>
          <p:cNvSpPr>
            <a:spLocks noGrp="1"/>
          </p:cNvSpPr>
          <p:nvPr>
            <p:ph type="title"/>
          </p:nvPr>
        </p:nvSpPr>
        <p:spPr>
          <a:xfrm>
            <a:off x="2231136" y="964692"/>
            <a:ext cx="7729728" cy="1188720"/>
          </a:xfrm>
        </p:spPr>
        <p:txBody>
          <a:bodyPr anchor="ctr">
            <a:normAutofit/>
          </a:bodyPr>
          <a:lstStyle/>
          <a:p>
            <a:r>
              <a:rPr lang="en-NL" dirty="0"/>
              <a:t>Trello</a:t>
            </a:r>
            <a:endParaRPr lang="nl-NL" dirty="0"/>
          </a:p>
        </p:txBody>
      </p:sp>
      <p:pic>
        <p:nvPicPr>
          <p:cNvPr id="6" name="Afbeelding 5">
            <a:extLst>
              <a:ext uri="{FF2B5EF4-FFF2-40B4-BE49-F238E27FC236}">
                <a16:creationId xmlns:a16="http://schemas.microsoft.com/office/drawing/2014/main" id="{04944684-3D00-7DE7-846A-C2614E1D5755}"/>
              </a:ext>
            </a:extLst>
          </p:cNvPr>
          <p:cNvPicPr>
            <a:picLocks noChangeAspect="1"/>
          </p:cNvPicPr>
          <p:nvPr/>
        </p:nvPicPr>
        <p:blipFill>
          <a:blip r:embed="rId2"/>
          <a:stretch>
            <a:fillRect/>
          </a:stretch>
        </p:blipFill>
        <p:spPr>
          <a:xfrm>
            <a:off x="2231137" y="2505075"/>
            <a:ext cx="7778804" cy="3558802"/>
          </a:xfrm>
          <a:prstGeom prst="rect">
            <a:avLst/>
          </a:prstGeom>
          <a:noFill/>
        </p:spPr>
      </p:pic>
    </p:spTree>
    <p:extLst>
      <p:ext uri="{BB962C8B-B14F-4D97-AF65-F5344CB8AC3E}">
        <p14:creationId xmlns:p14="http://schemas.microsoft.com/office/powerpoint/2010/main" val="392731225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440AF6F-DE92-47D0-4B21-4DACBF98B0C9}"/>
              </a:ext>
            </a:extLst>
          </p:cNvPr>
          <p:cNvSpPr>
            <a:spLocks noGrp="1"/>
          </p:cNvSpPr>
          <p:nvPr>
            <p:ph type="title"/>
          </p:nvPr>
        </p:nvSpPr>
        <p:spPr>
          <a:xfrm>
            <a:off x="2231136" y="2431542"/>
            <a:ext cx="7729728" cy="1188720"/>
          </a:xfrm>
        </p:spPr>
        <p:txBody>
          <a:bodyPr/>
          <a:lstStyle/>
          <a:p>
            <a:r>
              <a:rPr lang="en-NL" dirty="0"/>
              <a:t>One-page</a:t>
            </a:r>
            <a:endParaRPr lang="nl-NL" dirty="0"/>
          </a:p>
        </p:txBody>
      </p:sp>
      <p:sp>
        <p:nvSpPr>
          <p:cNvPr id="3" name="Tijdelijke aanduiding voor inhoud 2">
            <a:extLst>
              <a:ext uri="{FF2B5EF4-FFF2-40B4-BE49-F238E27FC236}">
                <a16:creationId xmlns:a16="http://schemas.microsoft.com/office/drawing/2014/main" id="{E1040E91-3453-67F7-E4A9-60190BA2CC0D}"/>
              </a:ext>
            </a:extLst>
          </p:cNvPr>
          <p:cNvSpPr>
            <a:spLocks noGrp="1"/>
          </p:cNvSpPr>
          <p:nvPr>
            <p:ph idx="1"/>
          </p:nvPr>
        </p:nvSpPr>
        <p:spPr/>
        <p:txBody>
          <a:bodyPr/>
          <a:lstStyle/>
          <a:p>
            <a:endParaRPr lang="nl-NL" dirty="0"/>
          </a:p>
        </p:txBody>
      </p:sp>
    </p:spTree>
    <p:extLst>
      <p:ext uri="{BB962C8B-B14F-4D97-AF65-F5344CB8AC3E}">
        <p14:creationId xmlns:p14="http://schemas.microsoft.com/office/powerpoint/2010/main" val="20080783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9F2B5B5-AD09-8F06-20B6-B4DC822AC737}"/>
              </a:ext>
            </a:extLst>
          </p:cNvPr>
          <p:cNvSpPr>
            <a:spLocks noGrp="1"/>
          </p:cNvSpPr>
          <p:nvPr>
            <p:ph type="title"/>
          </p:nvPr>
        </p:nvSpPr>
        <p:spPr/>
        <p:txBody>
          <a:bodyPr/>
          <a:lstStyle/>
          <a:p>
            <a:endParaRPr lang="nl-NL"/>
          </a:p>
        </p:txBody>
      </p:sp>
      <p:sp>
        <p:nvSpPr>
          <p:cNvPr id="3" name="Tijdelijke aanduiding voor inhoud 2">
            <a:extLst>
              <a:ext uri="{FF2B5EF4-FFF2-40B4-BE49-F238E27FC236}">
                <a16:creationId xmlns:a16="http://schemas.microsoft.com/office/drawing/2014/main" id="{73BE00C3-30C0-D0D0-DC10-F824FCB9012D}"/>
              </a:ext>
            </a:extLst>
          </p:cNvPr>
          <p:cNvSpPr>
            <a:spLocks noGrp="1"/>
          </p:cNvSpPr>
          <p:nvPr>
            <p:ph idx="1"/>
          </p:nvPr>
        </p:nvSpPr>
        <p:spPr/>
        <p:txBody>
          <a:bodyPr/>
          <a:lstStyle/>
          <a:p>
            <a:endParaRPr lang="nl-NL"/>
          </a:p>
        </p:txBody>
      </p:sp>
      <p:pic>
        <p:nvPicPr>
          <p:cNvPr id="6146" name="Picture 2">
            <a:extLst>
              <a:ext uri="{FF2B5EF4-FFF2-40B4-BE49-F238E27FC236}">
                <a16:creationId xmlns:a16="http://schemas.microsoft.com/office/drawing/2014/main" id="{C6A6C702-2BAC-9A98-71CE-AC8DE90F73C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0338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23C9073-4090-737D-B7FC-5C2AE5FAA9D4}"/>
              </a:ext>
            </a:extLst>
          </p:cNvPr>
          <p:cNvSpPr>
            <a:spLocks noGrp="1"/>
          </p:cNvSpPr>
          <p:nvPr>
            <p:ph type="title"/>
          </p:nvPr>
        </p:nvSpPr>
        <p:spPr/>
        <p:txBody>
          <a:bodyPr/>
          <a:lstStyle/>
          <a:p>
            <a:r>
              <a:rPr lang="en-NL" dirty="0" err="1"/>
              <a:t>Schetsen</a:t>
            </a:r>
            <a:endParaRPr lang="nl-NL" dirty="0"/>
          </a:p>
        </p:txBody>
      </p:sp>
      <p:sp>
        <p:nvSpPr>
          <p:cNvPr id="3" name="Tijdelijke aanduiding voor inhoud 2">
            <a:extLst>
              <a:ext uri="{FF2B5EF4-FFF2-40B4-BE49-F238E27FC236}">
                <a16:creationId xmlns:a16="http://schemas.microsoft.com/office/drawing/2014/main" id="{E368CAC3-A307-40DD-1018-19C57A78BB1E}"/>
              </a:ext>
            </a:extLst>
          </p:cNvPr>
          <p:cNvSpPr>
            <a:spLocks noGrp="1"/>
          </p:cNvSpPr>
          <p:nvPr>
            <p:ph idx="1"/>
          </p:nvPr>
        </p:nvSpPr>
        <p:spPr/>
        <p:txBody>
          <a:bodyPr/>
          <a:lstStyle/>
          <a:p>
            <a:endParaRPr lang="nl-NL" dirty="0"/>
          </a:p>
        </p:txBody>
      </p:sp>
      <p:pic>
        <p:nvPicPr>
          <p:cNvPr id="1026" name="Picture 2">
            <a:extLst>
              <a:ext uri="{FF2B5EF4-FFF2-40B4-BE49-F238E27FC236}">
                <a16:creationId xmlns:a16="http://schemas.microsoft.com/office/drawing/2014/main" id="{F73240F4-6A18-C7E5-3BA3-4C49F9EE1DF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86700" y="4436268"/>
            <a:ext cx="4305300" cy="242173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E40F29D6-9B9E-C79A-9ACB-706843F0539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52400"/>
            <a:ext cx="3676650" cy="3676650"/>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14C43FDA-7DC7-BF29-8D76-8F6EE386A44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39125" y="0"/>
            <a:ext cx="3952875" cy="395287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a:extLst>
              <a:ext uri="{FF2B5EF4-FFF2-40B4-BE49-F238E27FC236}">
                <a16:creationId xmlns:a16="http://schemas.microsoft.com/office/drawing/2014/main" id="{BC9CD858-3634-66B9-D02C-1F8F05A563F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805237" y="1951291"/>
            <a:ext cx="4305301" cy="4305301"/>
          </a:xfrm>
          <a:prstGeom prst="rect">
            <a:avLst/>
          </a:prstGeom>
          <a:noFill/>
          <a:extLst>
            <a:ext uri="{909E8E84-426E-40DD-AFC4-6F175D3DCCD1}">
              <a14:hiddenFill xmlns:a14="http://schemas.microsoft.com/office/drawing/2010/main">
                <a:solidFill>
                  <a:srgbClr val="FFFFFF"/>
                </a:solidFill>
              </a14:hiddenFill>
            </a:ext>
          </a:extLst>
        </p:spPr>
      </p:pic>
      <p:pic>
        <p:nvPicPr>
          <p:cNvPr id="1042" name="Picture 18">
            <a:extLst>
              <a:ext uri="{FF2B5EF4-FFF2-40B4-BE49-F238E27FC236}">
                <a16:creationId xmlns:a16="http://schemas.microsoft.com/office/drawing/2014/main" id="{075175E1-DF30-8272-F464-28C0A441AB0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0" y="3582293"/>
            <a:ext cx="5275135" cy="29672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16895227"/>
      </p:ext>
    </p:extLst>
  </p:cSld>
  <p:clrMapOvr>
    <a:masterClrMapping/>
  </p:clrMapOvr>
</p:sld>
</file>

<file path=ppt/theme/theme1.xml><?xml version="1.0" encoding="utf-8"?>
<a:theme xmlns:a="http://schemas.openxmlformats.org/drawingml/2006/main" name="Pakket">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Office_36804634_TF56596226.potx" id="{7BC906AE-BE0A-4E5B-B561-F0468834218A}" vid="{ECDD0866-9DC5-48E1-A222-5DB0BB6FB521}"/>
    </a:ext>
  </a:extLst>
</a:theme>
</file>

<file path=ppt/theme/theme2.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thema">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8A451F4C-A3A1-4FF3-AEA5-AE3EFF175B02}">
  <ds:schemaRefs>
    <ds:schemaRef ds:uri="http://schemas.microsoft.com/sharepoint/v3/contenttype/forms"/>
  </ds:schemaRefs>
</ds:datastoreItem>
</file>

<file path=customXml/itemProps2.xml><?xml version="1.0" encoding="utf-8"?>
<ds:datastoreItem xmlns:ds="http://schemas.openxmlformats.org/officeDocument/2006/customXml" ds:itemID="{F009F5EF-575C-40E7-A9C5-EC1F2A55486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48775A23-75CA-4614-9647-C9B2CE742CA2}">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Pakket ontwerp</Template>
  <TotalTime>44</TotalTime>
  <Words>139</Words>
  <Application>Microsoft Office PowerPoint</Application>
  <PresentationFormat>Breedbeeld</PresentationFormat>
  <Paragraphs>32</Paragraphs>
  <Slides>10</Slides>
  <Notes>1</Notes>
  <HiddenSlides>0</HiddenSlides>
  <MMClips>0</MMClips>
  <ScaleCrop>false</ScaleCrop>
  <HeadingPairs>
    <vt:vector size="6" baseType="variant">
      <vt:variant>
        <vt:lpstr>Gebruikte lettertypen</vt:lpstr>
      </vt:variant>
      <vt:variant>
        <vt:i4>3</vt:i4>
      </vt:variant>
      <vt:variant>
        <vt:lpstr>Thema</vt:lpstr>
      </vt:variant>
      <vt:variant>
        <vt:i4>1</vt:i4>
      </vt:variant>
      <vt:variant>
        <vt:lpstr>Diatitels</vt:lpstr>
      </vt:variant>
      <vt:variant>
        <vt:i4>10</vt:i4>
      </vt:variant>
    </vt:vector>
  </HeadingPairs>
  <TitlesOfParts>
    <vt:vector size="14" baseType="lpstr">
      <vt:lpstr>Arial</vt:lpstr>
      <vt:lpstr>Calibri</vt:lpstr>
      <vt:lpstr>Gill Sans MT</vt:lpstr>
      <vt:lpstr>Pakket</vt:lpstr>
      <vt:lpstr>Project b</vt:lpstr>
      <vt:lpstr>Wat wij al hebben gedaan</vt:lpstr>
      <vt:lpstr>Persona</vt:lpstr>
      <vt:lpstr>Meet Agent f</vt:lpstr>
      <vt:lpstr>Game?</vt:lpstr>
      <vt:lpstr>Trello</vt:lpstr>
      <vt:lpstr>One-page</vt:lpstr>
      <vt:lpstr>PowerPoint-presentatie</vt:lpstr>
      <vt:lpstr>Schetsen</vt:lpstr>
      <vt:lpstr>Project b</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dc:title>
  <dc:creator>luna hilversum</dc:creator>
  <cp:lastModifiedBy>luna hilversum</cp:lastModifiedBy>
  <cp:revision>1</cp:revision>
  <dcterms:created xsi:type="dcterms:W3CDTF">2023-05-12T08:24:35Z</dcterms:created>
  <dcterms:modified xsi:type="dcterms:W3CDTF">2023-05-16T07:08:48Z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